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E0F-0546-4ACF-B88B-56BF3889495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4A69-AD34-46B4-B057-E8557E19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1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4E0F-0546-4ACF-B88B-56BF38894953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4A69-AD34-46B4-B057-E8557E19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79899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6821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71686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59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052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78143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37630"/>
      </p:ext>
    </p:extLst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9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69412"/>
      </p:ext>
    </p:extLst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81849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38084"/>
      </p:ext>
    </p:extLst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2991"/>
      </p:ext>
    </p:extLst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16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9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30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06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87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99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84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84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8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9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20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48295"/>
      </p:ext>
    </p:extLst>
  </p:cSld>
  <p:clrMapOvr>
    <a:masterClrMapping/>
  </p:clrMapOvr>
  <p:transition spd="slow">
    <p:push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07291"/>
      </p:ext>
    </p:extLst>
  </p:cSld>
  <p:clrMapOvr>
    <a:masterClrMapping/>
  </p:clrMapOvr>
  <p:transition spd="slow">
    <p:push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2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731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690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379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265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2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9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Hoang</dc:creator>
  <cp:lastModifiedBy>Kim Hoang</cp:lastModifiedBy>
  <cp:revision>1</cp:revision>
  <dcterms:created xsi:type="dcterms:W3CDTF">2024-01-29T03:26:13Z</dcterms:created>
  <dcterms:modified xsi:type="dcterms:W3CDTF">2024-01-29T03:26:13Z</dcterms:modified>
</cp:coreProperties>
</file>